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2" r:id="rId9"/>
    <p:sldId id="263" r:id="rId10"/>
    <p:sldId id="266" r:id="rId11"/>
    <p:sldId id="267" r:id="rId12"/>
    <p:sldId id="268" r:id="rId13"/>
    <p:sldId id="269" r:id="rId14"/>
    <p:sldId id="265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152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384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132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15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49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75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04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572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731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338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962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38880-C264-4639-9DF0-6764B0C864A2}" type="datetimeFigureOut">
              <a:rPr lang="es-MX" smtClean="0"/>
              <a:t>24/05/2019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4AACF-98A5-4C34-BEB5-5E2A1FEC6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7517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#_ftnref1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859FE-BE17-44D5-A081-5B26E2074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s-MX" sz="4800"/>
              <a:t>Recorrido Virtual</a:t>
            </a:r>
            <a:endParaRPr lang="es-MX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781173-E588-447E-B513-537098E25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735870"/>
          </a:xfrm>
        </p:spPr>
        <p:txBody>
          <a:bodyPr>
            <a:normAutofit lnSpcReduction="10000"/>
          </a:bodyPr>
          <a:lstStyle/>
          <a:p>
            <a:pPr algn="l"/>
            <a:r>
              <a:rPr lang="es-MX" sz="2000" dirty="0"/>
              <a:t>Juárez Martínez Richard Levi</a:t>
            </a:r>
          </a:p>
          <a:p>
            <a:pPr algn="l"/>
            <a:r>
              <a:rPr lang="es-MX" sz="2000" dirty="0"/>
              <a:t>Rayón Ochoa Victor Eduardo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sultado de imagen para visual studio icono">
            <a:extLst>
              <a:ext uri="{FF2B5EF4-FFF2-40B4-BE49-F238E27FC236}">
                <a16:creationId xmlns:a16="http://schemas.microsoft.com/office/drawing/2014/main" id="{ACB1A6A4-0DFC-46C1-BE9C-93DA7F7F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056" y="288305"/>
            <a:ext cx="1589569" cy="158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8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2CF60-C6E9-4B78-AF09-2CC75877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s-MX" sz="8000" dirty="0"/>
              <a:t>Resultado Final</a:t>
            </a:r>
          </a:p>
        </p:txBody>
      </p:sp>
    </p:spTree>
    <p:extLst>
      <p:ext uri="{BB962C8B-B14F-4D97-AF65-F5344CB8AC3E}">
        <p14:creationId xmlns:p14="http://schemas.microsoft.com/office/powerpoint/2010/main" val="221675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F45BDE-7AF8-490C-A1F1-DD36FC0DF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F4AEEB-20F5-420E-9B4F-15FEC4DB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2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72708A1-6206-469A-839A-401649E3F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AD967-4FC6-4B97-B414-9C918006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Capturas del proyecto final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B9865E-AD24-41BE-A436-A3BC8B4C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5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C405B-3CB0-4425-B3CF-E7A5E37C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Enlace a GitHub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CC5AE-CB55-441A-BE39-1DF30B98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065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sz="4000" dirty="0"/>
              <a:t>https://github.com/RickardoLevi/Proyecto_Final_CG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Picture 4" descr="Resultado de imagen para github icon">
            <a:extLst>
              <a:ext uri="{FF2B5EF4-FFF2-40B4-BE49-F238E27FC236}">
                <a16:creationId xmlns:a16="http://schemas.microsoft.com/office/drawing/2014/main" id="{57FFB54E-B477-4CDC-9A3D-DAD70A53F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29189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91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830DB-53B7-4B15-B303-1356BD25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383" y="2766218"/>
            <a:ext cx="2369234" cy="1325563"/>
          </a:xfrm>
        </p:spPr>
        <p:txBody>
          <a:bodyPr/>
          <a:lstStyle/>
          <a:p>
            <a:r>
              <a:rPr lang="es-MX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57622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73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2FC1F-07B1-45FF-BCD5-11667161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4C24D-7B39-4E5F-8F6C-EA49ADAA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Participantes.</a:t>
            </a:r>
          </a:p>
          <a:p>
            <a:r>
              <a:rPr lang="es-MX" dirty="0"/>
              <a:t>Requisitos.</a:t>
            </a:r>
          </a:p>
          <a:p>
            <a:r>
              <a:rPr lang="es-MX" dirty="0"/>
              <a:t>Propósitos del proyecto.</a:t>
            </a:r>
          </a:p>
          <a:p>
            <a:r>
              <a:rPr lang="es-MX" dirty="0"/>
              <a:t>Tecnologías empleadas.</a:t>
            </a:r>
          </a:p>
          <a:p>
            <a:r>
              <a:rPr lang="es-MX" dirty="0"/>
              <a:t>Análisis cualitativo de riesgos.</a:t>
            </a:r>
          </a:p>
          <a:p>
            <a:r>
              <a:rPr lang="es-MX" dirty="0"/>
              <a:t>Estimación de costos.</a:t>
            </a:r>
          </a:p>
          <a:p>
            <a:r>
              <a:rPr lang="es-MX" dirty="0"/>
              <a:t>Presupuesto.</a:t>
            </a:r>
          </a:p>
          <a:p>
            <a:r>
              <a:rPr lang="es-MX" dirty="0"/>
              <a:t>Resultado final.</a:t>
            </a:r>
          </a:p>
          <a:p>
            <a:r>
              <a:rPr lang="es-MX" dirty="0"/>
              <a:t>Enlace a GitHub.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36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F55F6-DE58-4AA7-8CCD-1570B671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Participantes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2321F83-BB7B-4F1D-8ACE-9546293FE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3923"/>
              </p:ext>
            </p:extLst>
          </p:nvPr>
        </p:nvGraphicFramePr>
        <p:xfrm>
          <a:off x="838200" y="1690688"/>
          <a:ext cx="9641114" cy="3336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0557">
                  <a:extLst>
                    <a:ext uri="{9D8B030D-6E8A-4147-A177-3AD203B41FA5}">
                      <a16:colId xmlns:a16="http://schemas.microsoft.com/office/drawing/2014/main" val="743423016"/>
                    </a:ext>
                  </a:extLst>
                </a:gridCol>
                <a:gridCol w="4820557">
                  <a:extLst>
                    <a:ext uri="{9D8B030D-6E8A-4147-A177-3AD203B41FA5}">
                      <a16:colId xmlns:a16="http://schemas.microsoft.com/office/drawing/2014/main" val="2170192763"/>
                    </a:ext>
                  </a:extLst>
                </a:gridCol>
              </a:tblGrid>
              <a:tr h="786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 dirty="0">
                          <a:effectLst/>
                        </a:rPr>
                        <a:t>Puesto </a:t>
                      </a:r>
                      <a:endParaRPr lang="es-MX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 dirty="0">
                          <a:effectLst/>
                        </a:rPr>
                        <a:t>Nombre</a:t>
                      </a:r>
                      <a:endParaRPr lang="es-MX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98047225"/>
                  </a:ext>
                </a:extLst>
              </a:tr>
              <a:tr h="786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Programador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Juárez Martínez Richard Levi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25746109"/>
                  </a:ext>
                </a:extLst>
              </a:tr>
              <a:tr h="7862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Programador y documentador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Rayón Ochoa Víctor Eduardo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694228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63F5D38-DD66-4F67-9960-41545E80E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18" y="16903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355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CE1F7-15BE-49A9-B045-E4F83212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03C969-D90F-4FA8-AEDE-A0816689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s-MX" dirty="0"/>
              <a:t>1 Fachada</a:t>
            </a:r>
          </a:p>
          <a:p>
            <a:pPr lvl="0"/>
            <a:r>
              <a:rPr lang="es-MX" dirty="0"/>
              <a:t>2 cuartos que contengan por lo menos 5 elementos cada cuarto  y que cada uno de los elementos sean acorde con un espacio real o ficticio que enviará el alumno por correo antes del día 5 de mayo.</a:t>
            </a:r>
          </a:p>
          <a:p>
            <a:pPr lvl="0"/>
            <a:r>
              <a:rPr lang="es-MX" dirty="0"/>
              <a:t>Debe contener 2 animaciones sencillas y 1 compleja</a:t>
            </a:r>
          </a:p>
          <a:p>
            <a:pPr lvl="0"/>
            <a:r>
              <a:rPr lang="es-MX" dirty="0"/>
              <a:t>Debe realizarse documentación del proyecto( diagrama de Gantt , manual de usuario donde se planten objetivos e interacción del proyecto, código documentado)</a:t>
            </a:r>
          </a:p>
          <a:p>
            <a:pPr lvl="0"/>
            <a:r>
              <a:rPr lang="es-MX" dirty="0"/>
              <a:t>Debe hacerse un análisis de costos del proyecto.</a:t>
            </a:r>
          </a:p>
          <a:p>
            <a:pPr lvl="0"/>
            <a:r>
              <a:rPr lang="es-MX" dirty="0"/>
              <a:t>Presentación del proyecto donde se considerara la expresión oral y la parte técnica.</a:t>
            </a:r>
          </a:p>
          <a:p>
            <a:pPr lvl="0"/>
            <a:r>
              <a:rPr lang="es-MX" dirty="0"/>
              <a:t>La entrega de documentación se debe hacer en formato digital en la plataforma de </a:t>
            </a:r>
            <a:r>
              <a:rPr lang="es-MX" dirty="0" err="1"/>
              <a:t>github</a:t>
            </a:r>
            <a:r>
              <a:rPr lang="es-MX" dirty="0"/>
              <a:t> o </a:t>
            </a:r>
            <a:r>
              <a:rPr lang="es-MX" dirty="0" err="1"/>
              <a:t>gitlab</a:t>
            </a:r>
            <a:r>
              <a:rPr lang="es-MX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879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3450A-6516-4C03-8891-22597FDF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Propósitos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D41CDC-E5B0-4AE3-BA87-648D5C728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propósito del proyecto es mostrar un recorrido virtual para visualizar una fachada que contendrá cinco elementos, y tendrá implementadas dos animaciones sencillas y una compleja.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10CFDB-FB24-48F9-BD38-6E6966BC7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3065549"/>
            <a:ext cx="6095999" cy="34273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A3E917-F246-471C-BDFD-4C38B5577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62" y="3243262"/>
            <a:ext cx="4914477" cy="27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5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9A0E5-DCAE-4561-82A6-B014579D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Tecnologías empleadas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3C63B-5581-4761-A5D8-867A61A2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 GitHub (Alojamiento del proyecto)</a:t>
            </a:r>
          </a:p>
          <a:p>
            <a:r>
              <a:rPr lang="es-MX" dirty="0"/>
              <a:t> Visual Studio 2017</a:t>
            </a:r>
          </a:p>
          <a:p>
            <a:r>
              <a:rPr lang="es-MX" dirty="0"/>
              <a:t> C++</a:t>
            </a:r>
          </a:p>
          <a:p>
            <a:r>
              <a:rPr lang="es-MX" dirty="0"/>
              <a:t> WhatsApp (Comunicación)</a:t>
            </a:r>
          </a:p>
          <a:p>
            <a:r>
              <a:rPr lang="es-MX" dirty="0"/>
              <a:t> Google Drive (Documentación)</a:t>
            </a:r>
          </a:p>
          <a:p>
            <a:endParaRPr lang="es-MX" dirty="0"/>
          </a:p>
        </p:txBody>
      </p:sp>
      <p:pic>
        <p:nvPicPr>
          <p:cNvPr id="6146" name="Picture 2" descr="Resultado de imagen para visual studio icono">
            <a:extLst>
              <a:ext uri="{FF2B5EF4-FFF2-40B4-BE49-F238E27FC236}">
                <a16:creationId xmlns:a16="http://schemas.microsoft.com/office/drawing/2014/main" id="{02261732-BF2A-4D6E-9392-D780F32D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390" y="309399"/>
            <a:ext cx="3076814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github icon">
            <a:extLst>
              <a:ext uri="{FF2B5EF4-FFF2-40B4-BE49-F238E27FC236}">
                <a16:creationId xmlns:a16="http://schemas.microsoft.com/office/drawing/2014/main" id="{05F18F7F-152B-4386-8926-AB6F62C8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68" y="30877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c++ icon">
            <a:extLst>
              <a:ext uri="{FF2B5EF4-FFF2-40B4-BE49-F238E27FC236}">
                <a16:creationId xmlns:a16="http://schemas.microsoft.com/office/drawing/2014/main" id="{B8D42888-ECE6-40F0-AFDF-5E3681A7F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889" r="6243" b="16283"/>
          <a:stretch/>
        </p:blipFill>
        <p:spPr bwMode="auto">
          <a:xfrm>
            <a:off x="6396038" y="2517509"/>
            <a:ext cx="1861697" cy="164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para whatsapp icon">
            <a:extLst>
              <a:ext uri="{FF2B5EF4-FFF2-40B4-BE49-F238E27FC236}">
                <a16:creationId xmlns:a16="http://schemas.microsoft.com/office/drawing/2014/main" id="{F622FDFE-42DF-4CD4-B549-1250CA46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82" y="4498873"/>
            <a:ext cx="1995487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para google drive icon">
            <a:extLst>
              <a:ext uri="{FF2B5EF4-FFF2-40B4-BE49-F238E27FC236}">
                <a16:creationId xmlns:a16="http://schemas.microsoft.com/office/drawing/2014/main" id="{89A7853B-A67B-415B-A8B2-86AE6D3D9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36" y="4660797"/>
            <a:ext cx="1671638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7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FBB959A-5071-48C3-B47E-F8A880C65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917792"/>
              </p:ext>
            </p:extLst>
          </p:nvPr>
        </p:nvGraphicFramePr>
        <p:xfrm>
          <a:off x="196946" y="112515"/>
          <a:ext cx="11788728" cy="6669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7182">
                  <a:extLst>
                    <a:ext uri="{9D8B030D-6E8A-4147-A177-3AD203B41FA5}">
                      <a16:colId xmlns:a16="http://schemas.microsoft.com/office/drawing/2014/main" val="1494109957"/>
                    </a:ext>
                  </a:extLst>
                </a:gridCol>
                <a:gridCol w="2947182">
                  <a:extLst>
                    <a:ext uri="{9D8B030D-6E8A-4147-A177-3AD203B41FA5}">
                      <a16:colId xmlns:a16="http://schemas.microsoft.com/office/drawing/2014/main" val="537625551"/>
                    </a:ext>
                  </a:extLst>
                </a:gridCol>
                <a:gridCol w="2947182">
                  <a:extLst>
                    <a:ext uri="{9D8B030D-6E8A-4147-A177-3AD203B41FA5}">
                      <a16:colId xmlns:a16="http://schemas.microsoft.com/office/drawing/2014/main" val="3272644497"/>
                    </a:ext>
                  </a:extLst>
                </a:gridCol>
                <a:gridCol w="2947182">
                  <a:extLst>
                    <a:ext uri="{9D8B030D-6E8A-4147-A177-3AD203B41FA5}">
                      <a16:colId xmlns:a16="http://schemas.microsoft.com/office/drawing/2014/main" val="1591477032"/>
                    </a:ext>
                  </a:extLst>
                </a:gridCol>
              </a:tblGrid>
              <a:tr h="405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Id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Riesgo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Probabilidad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Nivel de impacto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37413642"/>
                  </a:ext>
                </a:extLst>
              </a:tr>
              <a:tr h="649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RegR-01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Incumplimiento de los requisitos solicitados.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Media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Alto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8713532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RegR-02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Retraso en la entrega.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Media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Alto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12962775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RegR-03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Sistemas incompatibles.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Media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Alto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46378665"/>
                  </a:ext>
                </a:extLst>
              </a:tr>
              <a:tr h="649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RegR-04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Conocimientos insuficientes en las tecnologías empleadas.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Baja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Alto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79897182"/>
                  </a:ext>
                </a:extLst>
              </a:tr>
              <a:tr h="649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RegR-05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Abandono de algún o ambos integrantes del proyecto.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Baja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Alto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54336859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RegR-06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Pérdida de información (Total o parcial).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Media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Alto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20730126"/>
                  </a:ext>
                </a:extLst>
              </a:tr>
              <a:tr h="64922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RegR-07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Nula o mala comunicación entre los integrantes.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Baja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Medio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91392050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RegR-08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Cancelación del proyecto.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Baja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Alto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09132606"/>
                  </a:ext>
                </a:extLst>
              </a:tr>
              <a:tr h="405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RegR-09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Falta de presupuesto </a:t>
                      </a:r>
                      <a:endParaRPr lang="es-MX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Baja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Alto</a:t>
                      </a:r>
                      <a:endParaRPr lang="es-MX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001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06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ED9017E-4986-489D-956E-BF5380927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55593"/>
              </p:ext>
            </p:extLst>
          </p:nvPr>
        </p:nvGraphicFramePr>
        <p:xfrm>
          <a:off x="514643" y="150622"/>
          <a:ext cx="10515600" cy="6489670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058956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11239721"/>
                    </a:ext>
                  </a:extLst>
                </a:gridCol>
              </a:tblGrid>
              <a:tr h="1335502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 dirty="0">
                          <a:effectLst/>
                        </a:rPr>
                        <a:t> Estimación del costo</a:t>
                      </a:r>
                      <a:endParaRPr lang="es-MX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99461"/>
                  </a:ext>
                </a:extLst>
              </a:tr>
              <a:tr h="7144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Mano de obra directa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$45,000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78135322"/>
                  </a:ext>
                </a:extLst>
              </a:tr>
              <a:tr h="7144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Material de oficina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$1,477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47116795"/>
                  </a:ext>
                </a:extLst>
              </a:tr>
              <a:tr h="7144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Servicios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$3,599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2868503"/>
                  </a:ext>
                </a:extLst>
              </a:tr>
              <a:tr h="7144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Equipo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$46,390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27327010"/>
                  </a:ext>
                </a:extLst>
              </a:tr>
              <a:tr h="7144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TOTAL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>
                          <a:effectLst/>
                        </a:rPr>
                        <a:t>$96,466</a:t>
                      </a:r>
                      <a:endParaRPr lang="es-MX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2284788"/>
                  </a:ext>
                </a:extLst>
              </a:tr>
              <a:tr h="1335502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4000" dirty="0">
                          <a:effectLst/>
                        </a:rPr>
                        <a:t>Noventa y seis mil cuatrocientos sesenta y seis MXN</a:t>
                      </a:r>
                      <a:endParaRPr lang="es-MX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1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1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EA4485BF-7D6A-483A-8D84-53B12E405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3152"/>
              </p:ext>
            </p:extLst>
          </p:nvPr>
        </p:nvGraphicFramePr>
        <p:xfrm>
          <a:off x="407963" y="855525"/>
          <a:ext cx="10972800" cy="5519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3806398273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32228745"/>
                    </a:ext>
                  </a:extLst>
                </a:gridCol>
              </a:tblGrid>
              <a:tr h="7162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Concepto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Cantidad Designada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5232363"/>
                  </a:ext>
                </a:extLst>
              </a:tr>
              <a:tr h="7162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Subtotal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$78,956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76693777"/>
                  </a:ext>
                </a:extLst>
              </a:tr>
              <a:tr h="132743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Reserva de Contingencia (12%)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$9,474.72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29962704"/>
                  </a:ext>
                </a:extLst>
              </a:tr>
              <a:tr h="132743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Reserva de Administración (10%)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$7,895.60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14987682"/>
                  </a:ext>
                </a:extLst>
              </a:tr>
              <a:tr h="71627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3600" dirty="0">
                          <a:effectLst/>
                        </a:rPr>
                        <a:t>Inflación Anual (4%)</a:t>
                      </a:r>
                      <a:r>
                        <a:rPr lang="es-MX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36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  <a:endParaRPr lang="es-MX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$3,853.05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425630"/>
                  </a:ext>
                </a:extLst>
              </a:tr>
              <a:tr h="71627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>
                          <a:effectLst/>
                        </a:rPr>
                        <a:t>Total</a:t>
                      </a:r>
                      <a:endParaRPr lang="es-MX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600" dirty="0">
                          <a:effectLst/>
                        </a:rPr>
                        <a:t>$100,179.37</a:t>
                      </a:r>
                      <a:endParaRPr lang="es-MX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74632196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48FB521D-96CA-4DED-AF34-28369BC30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3109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6367125-484B-40ED-8FC6-007E01FFF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0946"/>
            <a:ext cx="122032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0" i="0" u="none" strike="noStrike" cap="none" normalizeH="0" baseline="3000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kumimoji="0" lang="es-MX" altLang="es-MX" sz="2400" b="0" i="0" u="none" strike="noStrike" cap="none" normalizeH="0" baseline="30000" dirty="0" bmk="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1]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Valor tomado del sitio: http://www.anterior.banxico.org.mx/portal-inflacion/inflacion.htm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0C50251-DAF5-43AA-B487-A33653E2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63" y="103995"/>
            <a:ext cx="10515600" cy="704020"/>
          </a:xfrm>
        </p:spPr>
        <p:txBody>
          <a:bodyPr/>
          <a:lstStyle/>
          <a:p>
            <a:r>
              <a:rPr lang="es-MX" dirty="0"/>
              <a:t>Presupuesto</a:t>
            </a:r>
          </a:p>
        </p:txBody>
      </p:sp>
    </p:spTree>
    <p:extLst>
      <p:ext uri="{BB962C8B-B14F-4D97-AF65-F5344CB8AC3E}">
        <p14:creationId xmlns:p14="http://schemas.microsoft.com/office/powerpoint/2010/main" val="2813020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430</Words>
  <Application>Microsoft Office PowerPoint</Application>
  <PresentationFormat>Panorámica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Recorrido Virtual</vt:lpstr>
      <vt:lpstr>índice</vt:lpstr>
      <vt:lpstr>Participantes</vt:lpstr>
      <vt:lpstr>Requisitos</vt:lpstr>
      <vt:lpstr>Propósitos del proyecto</vt:lpstr>
      <vt:lpstr>Tecnologías empleadas</vt:lpstr>
      <vt:lpstr>Presentación de PowerPoint</vt:lpstr>
      <vt:lpstr>Presentación de PowerPoint</vt:lpstr>
      <vt:lpstr>Presupuesto</vt:lpstr>
      <vt:lpstr>Resultado Final</vt:lpstr>
      <vt:lpstr>Presentación de PowerPoint</vt:lpstr>
      <vt:lpstr>Presentación de PowerPoint</vt:lpstr>
      <vt:lpstr>Presentación de PowerPoint</vt:lpstr>
      <vt:lpstr>Capturas del proyecto final</vt:lpstr>
      <vt:lpstr>Enlace a GitHub</vt:lpstr>
      <vt:lpstr>¡Gracias!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Recorrido Virtual</dc:title>
  <dc:creator>Victor Eduardo Rayón Ochoa</dc:creator>
  <cp:lastModifiedBy>Victor Eduardo Rayón Ochoa</cp:lastModifiedBy>
  <cp:revision>13</cp:revision>
  <dcterms:created xsi:type="dcterms:W3CDTF">2019-05-24T14:57:14Z</dcterms:created>
  <dcterms:modified xsi:type="dcterms:W3CDTF">2019-05-24T16:12:23Z</dcterms:modified>
</cp:coreProperties>
</file>